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4"/>
  </p:notesMasterIdLst>
  <p:sldIdLst>
    <p:sldId id="256" r:id="rId2"/>
    <p:sldId id="257" r:id="rId3"/>
    <p:sldId id="258" r:id="rId4"/>
    <p:sldId id="264" r:id="rId5"/>
    <p:sldId id="266" r:id="rId6"/>
    <p:sldId id="267" r:id="rId7"/>
    <p:sldId id="268" r:id="rId8"/>
    <p:sldId id="259" r:id="rId9"/>
    <p:sldId id="265" r:id="rId10"/>
    <p:sldId id="260" r:id="rId11"/>
    <p:sldId id="262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2CD17C-A1C9-41B4-BE3C-F55FAE38D859}" v="1" dt="2021-02-24T15:28:35.0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83" autoAdjust="0"/>
    <p:restoredTop sz="94291" autoAdjust="0"/>
  </p:normalViewPr>
  <p:slideViewPr>
    <p:cSldViewPr snapToGrid="0">
      <p:cViewPr varScale="1">
        <p:scale>
          <a:sx n="86" d="100"/>
          <a:sy n="86" d="100"/>
        </p:scale>
        <p:origin x="108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e Tassé" userId="S::jtasse@spplrn.org::7684f170-0af5-4c00-9dff-f74ac4b6b9e1" providerId="AD" clId="Web-{CAC87F44-4452-4FB8-ADBF-BB1F2C71FC87}"/>
    <pc:docChg chg="modSld addMainMaster delMainMaster">
      <pc:chgData name="Julie Tassé" userId="S::jtasse@spplrn.org::7684f170-0af5-4c00-9dff-f74ac4b6b9e1" providerId="AD" clId="Web-{CAC87F44-4452-4FB8-ADBF-BB1F2C71FC87}" dt="2021-02-03T15:28:26.085" v="5"/>
      <pc:docMkLst>
        <pc:docMk/>
      </pc:docMkLst>
      <pc:sldChg chg="addSp delSp modSp mod setBg modClrScheme chgLayout">
        <pc:chgData name="Julie Tassé" userId="S::jtasse@spplrn.org::7684f170-0af5-4c00-9dff-f74ac4b6b9e1" providerId="AD" clId="Web-{CAC87F44-4452-4FB8-ADBF-BB1F2C71FC87}" dt="2021-02-03T15:28:26.085" v="5"/>
        <pc:sldMkLst>
          <pc:docMk/>
          <pc:sldMk cId="1194440229" sldId="256"/>
        </pc:sldMkLst>
        <pc:spChg chg="mod">
          <ac:chgData name="Julie Tassé" userId="S::jtasse@spplrn.org::7684f170-0af5-4c00-9dff-f74ac4b6b9e1" providerId="AD" clId="Web-{CAC87F44-4452-4FB8-ADBF-BB1F2C71FC87}" dt="2021-02-03T15:28:26.085" v="5"/>
          <ac:spMkLst>
            <pc:docMk/>
            <pc:sldMk cId="1194440229" sldId="256"/>
            <ac:spMk id="2" creationId="{00000000-0000-0000-0000-000000000000}"/>
          </ac:spMkLst>
        </pc:spChg>
        <pc:spChg chg="mod">
          <ac:chgData name="Julie Tassé" userId="S::jtasse@spplrn.org::7684f170-0af5-4c00-9dff-f74ac4b6b9e1" providerId="AD" clId="Web-{CAC87F44-4452-4FB8-ADBF-BB1F2C71FC87}" dt="2021-02-03T15:28:26.085" v="5"/>
          <ac:spMkLst>
            <pc:docMk/>
            <pc:sldMk cId="1194440229" sldId="256"/>
            <ac:spMk id="3" creationId="{00000000-0000-0000-0000-000000000000}"/>
          </ac:spMkLst>
        </pc:spChg>
        <pc:spChg chg="add del">
          <ac:chgData name="Julie Tassé" userId="S::jtasse@spplrn.org::7684f170-0af5-4c00-9dff-f74ac4b6b9e1" providerId="AD" clId="Web-{CAC87F44-4452-4FB8-ADBF-BB1F2C71FC87}" dt="2021-02-03T15:27:56.319" v="3"/>
          <ac:spMkLst>
            <pc:docMk/>
            <pc:sldMk cId="1194440229" sldId="256"/>
            <ac:spMk id="5" creationId="{9B37791B-B040-4694-BFDC-8DD132D86E8E}"/>
          </ac:spMkLst>
        </pc:spChg>
        <pc:spChg chg="add del">
          <ac:chgData name="Julie Tassé" userId="S::jtasse@spplrn.org::7684f170-0af5-4c00-9dff-f74ac4b6b9e1" providerId="AD" clId="Web-{CAC87F44-4452-4FB8-ADBF-BB1F2C71FC87}" dt="2021-02-03T15:28:26.085" v="5"/>
          <ac:spMkLst>
            <pc:docMk/>
            <pc:sldMk cId="1194440229" sldId="256"/>
            <ac:spMk id="8" creationId="{3011B0B3-5679-4759-90B8-3B908C4CBD21}"/>
          </ac:spMkLst>
        </pc:spChg>
        <pc:spChg chg="add del">
          <ac:chgData name="Julie Tassé" userId="S::jtasse@spplrn.org::7684f170-0af5-4c00-9dff-f74ac4b6b9e1" providerId="AD" clId="Web-{CAC87F44-4452-4FB8-ADBF-BB1F2C71FC87}" dt="2021-02-03T15:27:52.257" v="1"/>
          <ac:spMkLst>
            <pc:docMk/>
            <pc:sldMk cId="1194440229" sldId="256"/>
            <ac:spMk id="9" creationId="{B725BC23-E0DD-4037-B2B8-7B6FA64543FB}"/>
          </ac:spMkLst>
        </pc:spChg>
        <pc:spChg chg="add del">
          <ac:chgData name="Julie Tassé" userId="S::jtasse@spplrn.org::7684f170-0af5-4c00-9dff-f74ac4b6b9e1" providerId="AD" clId="Web-{CAC87F44-4452-4FB8-ADBF-BB1F2C71FC87}" dt="2021-02-03T15:27:52.257" v="1"/>
          <ac:spMkLst>
            <pc:docMk/>
            <pc:sldMk cId="1194440229" sldId="256"/>
            <ac:spMk id="11" creationId="{199EE120-2D35-4A48-BAAE-238F986A13DC}"/>
          </ac:spMkLst>
        </pc:spChg>
        <pc:spChg chg="add del">
          <ac:chgData name="Julie Tassé" userId="S::jtasse@spplrn.org::7684f170-0af5-4c00-9dff-f74ac4b6b9e1" providerId="AD" clId="Web-{CAC87F44-4452-4FB8-ADBF-BB1F2C71FC87}" dt="2021-02-03T15:27:52.257" v="1"/>
          <ac:spMkLst>
            <pc:docMk/>
            <pc:sldMk cId="1194440229" sldId="256"/>
            <ac:spMk id="13" creationId="{552F9EAC-0C70-441C-AC78-65174C285730}"/>
          </ac:spMkLst>
        </pc:spChg>
        <pc:spChg chg="add del">
          <ac:chgData name="Julie Tassé" userId="S::jtasse@spplrn.org::7684f170-0af5-4c00-9dff-f74ac4b6b9e1" providerId="AD" clId="Web-{CAC87F44-4452-4FB8-ADBF-BB1F2C71FC87}" dt="2021-02-03T15:27:52.257" v="1"/>
          <ac:spMkLst>
            <pc:docMk/>
            <pc:sldMk cId="1194440229" sldId="256"/>
            <ac:spMk id="15" creationId="{0D48F6B8-EF56-4340-982E-F4D6F5DC2F57}"/>
          </ac:spMkLst>
        </pc:spChg>
        <pc:spChg chg="add del">
          <ac:chgData name="Julie Tassé" userId="S::jtasse@spplrn.org::7684f170-0af5-4c00-9dff-f74ac4b6b9e1" providerId="AD" clId="Web-{CAC87F44-4452-4FB8-ADBF-BB1F2C71FC87}" dt="2021-02-03T15:27:52.257" v="1"/>
          <ac:spMkLst>
            <pc:docMk/>
            <pc:sldMk cId="1194440229" sldId="256"/>
            <ac:spMk id="17" creationId="{AC596C40-FEA6-4867-853D-CF37DE3B6BF3}"/>
          </ac:spMkLst>
        </pc:spChg>
        <pc:spChg chg="add del">
          <ac:chgData name="Julie Tassé" userId="S::jtasse@spplrn.org::7684f170-0af5-4c00-9dff-f74ac4b6b9e1" providerId="AD" clId="Web-{CAC87F44-4452-4FB8-ADBF-BB1F2C71FC87}" dt="2021-02-03T15:27:52.257" v="1"/>
          <ac:spMkLst>
            <pc:docMk/>
            <pc:sldMk cId="1194440229" sldId="256"/>
            <ac:spMk id="19" creationId="{9DC7C5E2-274E-49A3-A8E0-46A5B8CAC3D4}"/>
          </ac:spMkLst>
        </pc:spChg>
        <pc:spChg chg="add del">
          <ac:chgData name="Julie Tassé" userId="S::jtasse@spplrn.org::7684f170-0af5-4c00-9dff-f74ac4b6b9e1" providerId="AD" clId="Web-{CAC87F44-4452-4FB8-ADBF-BB1F2C71FC87}" dt="2021-02-03T15:27:52.257" v="1"/>
          <ac:spMkLst>
            <pc:docMk/>
            <pc:sldMk cId="1194440229" sldId="256"/>
            <ac:spMk id="21" creationId="{D6CF8D2C-9E01-48EC-8DDF-8A1FF60AED22}"/>
          </ac:spMkLst>
        </pc:spChg>
        <pc:grpChg chg="add del">
          <ac:chgData name="Julie Tassé" userId="S::jtasse@spplrn.org::7684f170-0af5-4c00-9dff-f74ac4b6b9e1" providerId="AD" clId="Web-{CAC87F44-4452-4FB8-ADBF-BB1F2C71FC87}" dt="2021-02-03T15:27:56.319" v="3"/>
          <ac:grpSpMkLst>
            <pc:docMk/>
            <pc:sldMk cId="1194440229" sldId="256"/>
            <ac:grpSpMk id="7" creationId="{564DEED3-BC52-4F15-8426-D33275CB0111}"/>
          </ac:grpSpMkLst>
        </pc:grpChg>
        <pc:grpChg chg="add del">
          <ac:chgData name="Julie Tassé" userId="S::jtasse@spplrn.org::7684f170-0af5-4c00-9dff-f74ac4b6b9e1" providerId="AD" clId="Web-{CAC87F44-4452-4FB8-ADBF-BB1F2C71FC87}" dt="2021-02-03T15:28:26.085" v="5"/>
          <ac:grpSpMkLst>
            <pc:docMk/>
            <pc:sldMk cId="1194440229" sldId="256"/>
            <ac:grpSpMk id="10" creationId="{50F37AA1-A09B-4E28-987B-38E5060E1BAE}"/>
          </ac:grpSpMkLst>
        </pc:grpChg>
        <pc:picChg chg="add del">
          <ac:chgData name="Julie Tassé" userId="S::jtasse@spplrn.org::7684f170-0af5-4c00-9dff-f74ac4b6b9e1" providerId="AD" clId="Web-{CAC87F44-4452-4FB8-ADBF-BB1F2C71FC87}" dt="2021-02-03T15:27:52.257" v="1"/>
          <ac:picMkLst>
            <pc:docMk/>
            <pc:sldMk cId="1194440229" sldId="256"/>
            <ac:picMk id="4" creationId="{F5845BC9-4F65-4CAB-91A5-4B27D28403CA}"/>
          </ac:picMkLst>
        </pc:picChg>
        <pc:picChg chg="add del">
          <ac:chgData name="Julie Tassé" userId="S::jtasse@spplrn.org::7684f170-0af5-4c00-9dff-f74ac4b6b9e1" providerId="AD" clId="Web-{CAC87F44-4452-4FB8-ADBF-BB1F2C71FC87}" dt="2021-02-03T15:27:56.319" v="3"/>
          <ac:picMkLst>
            <pc:docMk/>
            <pc:sldMk cId="1194440229" sldId="256"/>
            <ac:picMk id="6" creationId="{68900E42-1E3F-43BB-9443-5BEAF8B0B33F}"/>
          </ac:picMkLst>
        </pc:picChg>
        <pc:picChg chg="add del">
          <ac:chgData name="Julie Tassé" userId="S::jtasse@spplrn.org::7684f170-0af5-4c00-9dff-f74ac4b6b9e1" providerId="AD" clId="Web-{CAC87F44-4452-4FB8-ADBF-BB1F2C71FC87}" dt="2021-02-03T15:28:26.085" v="5"/>
          <ac:picMkLst>
            <pc:docMk/>
            <pc:sldMk cId="1194440229" sldId="256"/>
            <ac:picMk id="27" creationId="{4E435837-F1B3-4436-89F4-4C5ABBE7C290}"/>
          </ac:picMkLst>
        </pc:picChg>
      </pc:sldChg>
      <pc:sldMasterChg chg="add del addSldLayout delSldLayout">
        <pc:chgData name="Julie Tassé" userId="S::jtasse@spplrn.org::7684f170-0af5-4c00-9dff-f74ac4b6b9e1" providerId="AD" clId="Web-{CAC87F44-4452-4FB8-ADBF-BB1F2C71FC87}" dt="2021-02-03T15:28:26.085" v="5"/>
        <pc:sldMasterMkLst>
          <pc:docMk/>
          <pc:sldMasterMk cId="0" sldId="2147483696"/>
        </pc:sldMasterMkLst>
        <pc:sldLayoutChg chg="add del">
          <pc:chgData name="Julie Tassé" userId="S::jtasse@spplrn.org::7684f170-0af5-4c00-9dff-f74ac4b6b9e1" providerId="AD" clId="Web-{CAC87F44-4452-4FB8-ADBF-BB1F2C71FC87}" dt="2021-02-03T15:28:26.085" v="5"/>
          <pc:sldLayoutMkLst>
            <pc:docMk/>
            <pc:sldMasterMk cId="0" sldId="2147483696"/>
            <pc:sldLayoutMk cId="0" sldId="2147483697"/>
          </pc:sldLayoutMkLst>
        </pc:sldLayoutChg>
        <pc:sldLayoutChg chg="add del">
          <pc:chgData name="Julie Tassé" userId="S::jtasse@spplrn.org::7684f170-0af5-4c00-9dff-f74ac4b6b9e1" providerId="AD" clId="Web-{CAC87F44-4452-4FB8-ADBF-BB1F2C71FC87}" dt="2021-02-03T15:28:26.085" v="5"/>
          <pc:sldLayoutMkLst>
            <pc:docMk/>
            <pc:sldMasterMk cId="0" sldId="2147483696"/>
            <pc:sldLayoutMk cId="0" sldId="2147483698"/>
          </pc:sldLayoutMkLst>
        </pc:sldLayoutChg>
        <pc:sldLayoutChg chg="add del">
          <pc:chgData name="Julie Tassé" userId="S::jtasse@spplrn.org::7684f170-0af5-4c00-9dff-f74ac4b6b9e1" providerId="AD" clId="Web-{CAC87F44-4452-4FB8-ADBF-BB1F2C71FC87}" dt="2021-02-03T15:28:26.085" v="5"/>
          <pc:sldLayoutMkLst>
            <pc:docMk/>
            <pc:sldMasterMk cId="0" sldId="2147483696"/>
            <pc:sldLayoutMk cId="0" sldId="2147483699"/>
          </pc:sldLayoutMkLst>
        </pc:sldLayoutChg>
        <pc:sldLayoutChg chg="add del">
          <pc:chgData name="Julie Tassé" userId="S::jtasse@spplrn.org::7684f170-0af5-4c00-9dff-f74ac4b6b9e1" providerId="AD" clId="Web-{CAC87F44-4452-4FB8-ADBF-BB1F2C71FC87}" dt="2021-02-03T15:28:26.085" v="5"/>
          <pc:sldLayoutMkLst>
            <pc:docMk/>
            <pc:sldMasterMk cId="0" sldId="2147483696"/>
            <pc:sldLayoutMk cId="0" sldId="2147483700"/>
          </pc:sldLayoutMkLst>
        </pc:sldLayoutChg>
        <pc:sldLayoutChg chg="add del">
          <pc:chgData name="Julie Tassé" userId="S::jtasse@spplrn.org::7684f170-0af5-4c00-9dff-f74ac4b6b9e1" providerId="AD" clId="Web-{CAC87F44-4452-4FB8-ADBF-BB1F2C71FC87}" dt="2021-02-03T15:28:26.085" v="5"/>
          <pc:sldLayoutMkLst>
            <pc:docMk/>
            <pc:sldMasterMk cId="0" sldId="2147483696"/>
            <pc:sldLayoutMk cId="0" sldId="2147483701"/>
          </pc:sldLayoutMkLst>
        </pc:sldLayoutChg>
        <pc:sldLayoutChg chg="add del">
          <pc:chgData name="Julie Tassé" userId="S::jtasse@spplrn.org::7684f170-0af5-4c00-9dff-f74ac4b6b9e1" providerId="AD" clId="Web-{CAC87F44-4452-4FB8-ADBF-BB1F2C71FC87}" dt="2021-02-03T15:28:26.085" v="5"/>
          <pc:sldLayoutMkLst>
            <pc:docMk/>
            <pc:sldMasterMk cId="0" sldId="2147483696"/>
            <pc:sldLayoutMk cId="0" sldId="2147483702"/>
          </pc:sldLayoutMkLst>
        </pc:sldLayoutChg>
        <pc:sldLayoutChg chg="add del">
          <pc:chgData name="Julie Tassé" userId="S::jtasse@spplrn.org::7684f170-0af5-4c00-9dff-f74ac4b6b9e1" providerId="AD" clId="Web-{CAC87F44-4452-4FB8-ADBF-BB1F2C71FC87}" dt="2021-02-03T15:28:26.085" v="5"/>
          <pc:sldLayoutMkLst>
            <pc:docMk/>
            <pc:sldMasterMk cId="0" sldId="2147483696"/>
            <pc:sldLayoutMk cId="0" sldId="2147483703"/>
          </pc:sldLayoutMkLst>
        </pc:sldLayoutChg>
        <pc:sldLayoutChg chg="add del">
          <pc:chgData name="Julie Tassé" userId="S::jtasse@spplrn.org::7684f170-0af5-4c00-9dff-f74ac4b6b9e1" providerId="AD" clId="Web-{CAC87F44-4452-4FB8-ADBF-BB1F2C71FC87}" dt="2021-02-03T15:28:26.085" v="5"/>
          <pc:sldLayoutMkLst>
            <pc:docMk/>
            <pc:sldMasterMk cId="0" sldId="2147483696"/>
            <pc:sldLayoutMk cId="0" sldId="2147483704"/>
          </pc:sldLayoutMkLst>
        </pc:sldLayoutChg>
        <pc:sldLayoutChg chg="add del">
          <pc:chgData name="Julie Tassé" userId="S::jtasse@spplrn.org::7684f170-0af5-4c00-9dff-f74ac4b6b9e1" providerId="AD" clId="Web-{CAC87F44-4452-4FB8-ADBF-BB1F2C71FC87}" dt="2021-02-03T15:28:26.085" v="5"/>
          <pc:sldLayoutMkLst>
            <pc:docMk/>
            <pc:sldMasterMk cId="0" sldId="2147483696"/>
            <pc:sldLayoutMk cId="0" sldId="2147483705"/>
          </pc:sldLayoutMkLst>
        </pc:sldLayoutChg>
        <pc:sldLayoutChg chg="add del">
          <pc:chgData name="Julie Tassé" userId="S::jtasse@spplrn.org::7684f170-0af5-4c00-9dff-f74ac4b6b9e1" providerId="AD" clId="Web-{CAC87F44-4452-4FB8-ADBF-BB1F2C71FC87}" dt="2021-02-03T15:28:26.085" v="5"/>
          <pc:sldLayoutMkLst>
            <pc:docMk/>
            <pc:sldMasterMk cId="0" sldId="2147483696"/>
            <pc:sldLayoutMk cId="0" sldId="2147483706"/>
          </pc:sldLayoutMkLst>
        </pc:sldLayoutChg>
        <pc:sldLayoutChg chg="add del">
          <pc:chgData name="Julie Tassé" userId="S::jtasse@spplrn.org::7684f170-0af5-4c00-9dff-f74ac4b6b9e1" providerId="AD" clId="Web-{CAC87F44-4452-4FB8-ADBF-BB1F2C71FC87}" dt="2021-02-03T15:28:26.085" v="5"/>
          <pc:sldLayoutMkLst>
            <pc:docMk/>
            <pc:sldMasterMk cId="0" sldId="2147483696"/>
            <pc:sldLayoutMk cId="0" sldId="2147483707"/>
          </pc:sldLayoutMkLst>
        </pc:sldLayoutChg>
      </pc:sldMasterChg>
    </pc:docChg>
  </pc:docChgLst>
  <pc:docChgLst>
    <pc:chgData name="Julie Tassé" userId="7684f170-0af5-4c00-9dff-f74ac4b6b9e1" providerId="ADAL" clId="{F1E01145-B5C9-4596-94DA-A23AE26FF75A}"/>
    <pc:docChg chg="undo custSel addSld delSld modSld sldOrd">
      <pc:chgData name="Julie Tassé" userId="7684f170-0af5-4c00-9dff-f74ac4b6b9e1" providerId="ADAL" clId="{F1E01145-B5C9-4596-94DA-A23AE26FF75A}" dt="2021-02-17T21:33:46.132" v="3562" actId="20577"/>
      <pc:docMkLst>
        <pc:docMk/>
      </pc:docMkLst>
      <pc:sldChg chg="addSp modSp">
        <pc:chgData name="Julie Tassé" userId="7684f170-0af5-4c00-9dff-f74ac4b6b9e1" providerId="ADAL" clId="{F1E01145-B5C9-4596-94DA-A23AE26FF75A}" dt="2021-02-10T21:04:45.150" v="2483" actId="2711"/>
        <pc:sldMkLst>
          <pc:docMk/>
          <pc:sldMk cId="1194440229" sldId="256"/>
        </pc:sldMkLst>
        <pc:spChg chg="mod">
          <ac:chgData name="Julie Tassé" userId="7684f170-0af5-4c00-9dff-f74ac4b6b9e1" providerId="ADAL" clId="{F1E01145-B5C9-4596-94DA-A23AE26FF75A}" dt="2021-02-10T21:04:45.150" v="2483" actId="2711"/>
          <ac:spMkLst>
            <pc:docMk/>
            <pc:sldMk cId="1194440229" sldId="256"/>
            <ac:spMk id="2" creationId="{00000000-0000-0000-0000-000000000000}"/>
          </ac:spMkLst>
        </pc:spChg>
        <pc:spChg chg="mod">
          <ac:chgData name="Julie Tassé" userId="7684f170-0af5-4c00-9dff-f74ac4b6b9e1" providerId="ADAL" clId="{F1E01145-B5C9-4596-94DA-A23AE26FF75A}" dt="2021-02-03T15:30:51.575" v="172" actId="20577"/>
          <ac:spMkLst>
            <pc:docMk/>
            <pc:sldMk cId="1194440229" sldId="256"/>
            <ac:spMk id="3" creationId="{00000000-0000-0000-0000-000000000000}"/>
          </ac:spMkLst>
        </pc:spChg>
        <pc:picChg chg="add mod">
          <ac:chgData name="Julie Tassé" userId="7684f170-0af5-4c00-9dff-f74ac4b6b9e1" providerId="ADAL" clId="{F1E01145-B5C9-4596-94DA-A23AE26FF75A}" dt="2021-02-03T15:30:05.584" v="4" actId="14100"/>
          <ac:picMkLst>
            <pc:docMk/>
            <pc:sldMk cId="1194440229" sldId="256"/>
            <ac:picMk id="5" creationId="{4C3D005B-7AEB-4C47-BCA6-85B8185EB89A}"/>
          </ac:picMkLst>
        </pc:picChg>
      </pc:sldChg>
      <pc:sldChg chg="addSp delSp modSp add">
        <pc:chgData name="Julie Tassé" userId="7684f170-0af5-4c00-9dff-f74ac4b6b9e1" providerId="ADAL" clId="{F1E01145-B5C9-4596-94DA-A23AE26FF75A}" dt="2021-02-16T21:15:03.471" v="2791" actId="20577"/>
        <pc:sldMkLst>
          <pc:docMk/>
          <pc:sldMk cId="3829354962" sldId="257"/>
        </pc:sldMkLst>
        <pc:spChg chg="del">
          <ac:chgData name="Julie Tassé" userId="7684f170-0af5-4c00-9dff-f74ac4b6b9e1" providerId="ADAL" clId="{F1E01145-B5C9-4596-94DA-A23AE26FF75A}" dt="2021-02-03T15:31:08.880" v="174"/>
          <ac:spMkLst>
            <pc:docMk/>
            <pc:sldMk cId="3829354962" sldId="257"/>
            <ac:spMk id="2" creationId="{0BEF48EE-0671-4738-9894-21D6F66CDB60}"/>
          </ac:spMkLst>
        </pc:spChg>
        <pc:spChg chg="del">
          <ac:chgData name="Julie Tassé" userId="7684f170-0af5-4c00-9dff-f74ac4b6b9e1" providerId="ADAL" clId="{F1E01145-B5C9-4596-94DA-A23AE26FF75A}" dt="2021-02-03T15:31:08.880" v="174"/>
          <ac:spMkLst>
            <pc:docMk/>
            <pc:sldMk cId="3829354962" sldId="257"/>
            <ac:spMk id="3" creationId="{CC75AF8A-9EB5-487C-8428-E3DA08243C87}"/>
          </ac:spMkLst>
        </pc:spChg>
        <pc:spChg chg="add mod">
          <ac:chgData name="Julie Tassé" userId="7684f170-0af5-4c00-9dff-f74ac4b6b9e1" providerId="ADAL" clId="{F1E01145-B5C9-4596-94DA-A23AE26FF75A}" dt="2021-02-10T21:05:03.777" v="2486" actId="2711"/>
          <ac:spMkLst>
            <pc:docMk/>
            <pc:sldMk cId="3829354962" sldId="257"/>
            <ac:spMk id="4" creationId="{F7359684-684A-4335-8480-39945A8D3993}"/>
          </ac:spMkLst>
        </pc:spChg>
        <pc:spChg chg="add mod">
          <ac:chgData name="Julie Tassé" userId="7684f170-0af5-4c00-9dff-f74ac4b6b9e1" providerId="ADAL" clId="{F1E01145-B5C9-4596-94DA-A23AE26FF75A}" dt="2021-02-16T21:15:03.471" v="2791" actId="20577"/>
          <ac:spMkLst>
            <pc:docMk/>
            <pc:sldMk cId="3829354962" sldId="257"/>
            <ac:spMk id="5" creationId="{E2B26C02-358A-470D-AA1A-2897FFD1F00A}"/>
          </ac:spMkLst>
        </pc:spChg>
        <pc:picChg chg="add mod">
          <ac:chgData name="Julie Tassé" userId="7684f170-0af5-4c00-9dff-f74ac4b6b9e1" providerId="ADAL" clId="{F1E01145-B5C9-4596-94DA-A23AE26FF75A}" dt="2021-02-03T15:37:43.585" v="691" actId="1076"/>
          <ac:picMkLst>
            <pc:docMk/>
            <pc:sldMk cId="3829354962" sldId="257"/>
            <ac:picMk id="6" creationId="{DE425E26-A78F-4644-8E01-B2BE0FA9AEF0}"/>
          </ac:picMkLst>
        </pc:picChg>
      </pc:sldChg>
      <pc:sldChg chg="addSp modSp add">
        <pc:chgData name="Julie Tassé" userId="7684f170-0af5-4c00-9dff-f74ac4b6b9e1" providerId="ADAL" clId="{F1E01145-B5C9-4596-94DA-A23AE26FF75A}" dt="2021-02-16T21:19:34.654" v="2975" actId="20577"/>
        <pc:sldMkLst>
          <pc:docMk/>
          <pc:sldMk cId="557661878" sldId="258"/>
        </pc:sldMkLst>
        <pc:spChg chg="mod">
          <ac:chgData name="Julie Tassé" userId="7684f170-0af5-4c00-9dff-f74ac4b6b9e1" providerId="ADAL" clId="{F1E01145-B5C9-4596-94DA-A23AE26FF75A}" dt="2021-02-10T21:05:11.838" v="2490" actId="20577"/>
          <ac:spMkLst>
            <pc:docMk/>
            <pc:sldMk cId="557661878" sldId="258"/>
            <ac:spMk id="2" creationId="{13B19F2C-765D-4A62-B9C7-96FA8EA0FF19}"/>
          </ac:spMkLst>
        </pc:spChg>
        <pc:spChg chg="mod">
          <ac:chgData name="Julie Tassé" userId="7684f170-0af5-4c00-9dff-f74ac4b6b9e1" providerId="ADAL" clId="{F1E01145-B5C9-4596-94DA-A23AE26FF75A}" dt="2021-02-16T21:19:34.654" v="2975" actId="20577"/>
          <ac:spMkLst>
            <pc:docMk/>
            <pc:sldMk cId="557661878" sldId="258"/>
            <ac:spMk id="3" creationId="{786A0A5E-7CB6-46EE-827D-EE9881AFF51F}"/>
          </ac:spMkLst>
        </pc:spChg>
        <pc:picChg chg="add mod">
          <ac:chgData name="Julie Tassé" userId="7684f170-0af5-4c00-9dff-f74ac4b6b9e1" providerId="ADAL" clId="{F1E01145-B5C9-4596-94DA-A23AE26FF75A}" dt="2021-02-03T15:37:34.088" v="688" actId="1076"/>
          <ac:picMkLst>
            <pc:docMk/>
            <pc:sldMk cId="557661878" sldId="258"/>
            <ac:picMk id="4" creationId="{B0FF95B9-23C1-4357-9601-F4B843C4F896}"/>
          </ac:picMkLst>
        </pc:picChg>
      </pc:sldChg>
      <pc:sldChg chg="addSp modSp add ord">
        <pc:chgData name="Julie Tassé" userId="7684f170-0af5-4c00-9dff-f74ac4b6b9e1" providerId="ADAL" clId="{F1E01145-B5C9-4596-94DA-A23AE26FF75A}" dt="2021-02-16T21:23:26.403" v="3076" actId="113"/>
        <pc:sldMkLst>
          <pc:docMk/>
          <pc:sldMk cId="715882252" sldId="259"/>
        </pc:sldMkLst>
        <pc:spChg chg="mod">
          <ac:chgData name="Julie Tassé" userId="7684f170-0af5-4c00-9dff-f74ac4b6b9e1" providerId="ADAL" clId="{F1E01145-B5C9-4596-94DA-A23AE26FF75A}" dt="2021-02-16T21:23:26.403" v="3076" actId="113"/>
          <ac:spMkLst>
            <pc:docMk/>
            <pc:sldMk cId="715882252" sldId="259"/>
            <ac:spMk id="2" creationId="{DFA7EE98-FF45-4C5F-AA81-FAE98DA0C498}"/>
          </ac:spMkLst>
        </pc:spChg>
        <pc:spChg chg="mod">
          <ac:chgData name="Julie Tassé" userId="7684f170-0af5-4c00-9dff-f74ac4b6b9e1" providerId="ADAL" clId="{F1E01145-B5C9-4596-94DA-A23AE26FF75A}" dt="2021-02-16T15:13:57.119" v="2492" actId="14100"/>
          <ac:spMkLst>
            <pc:docMk/>
            <pc:sldMk cId="715882252" sldId="259"/>
            <ac:spMk id="3" creationId="{AF106710-51BB-40F0-A9B4-BC68DD73BC27}"/>
          </ac:spMkLst>
        </pc:spChg>
        <pc:picChg chg="add mod">
          <ac:chgData name="Julie Tassé" userId="7684f170-0af5-4c00-9dff-f74ac4b6b9e1" providerId="ADAL" clId="{F1E01145-B5C9-4596-94DA-A23AE26FF75A}" dt="2021-02-03T15:37:40.158" v="690" actId="1076"/>
          <ac:picMkLst>
            <pc:docMk/>
            <pc:sldMk cId="715882252" sldId="259"/>
            <ac:picMk id="4" creationId="{592DEB32-1FDD-4CDD-BB6E-06B6C13B2F83}"/>
          </ac:picMkLst>
        </pc:picChg>
        <pc:picChg chg="add mod">
          <ac:chgData name="Julie Tassé" userId="7684f170-0af5-4c00-9dff-f74ac4b6b9e1" providerId="ADAL" clId="{F1E01145-B5C9-4596-94DA-A23AE26FF75A}" dt="2021-02-16T15:13:50.189" v="2491" actId="1076"/>
          <ac:picMkLst>
            <pc:docMk/>
            <pc:sldMk cId="715882252" sldId="259"/>
            <ac:picMk id="6" creationId="{948FE59D-D95C-4626-A47A-C08E234DC8A7}"/>
          </ac:picMkLst>
        </pc:picChg>
      </pc:sldChg>
      <pc:sldChg chg="addSp modSp add">
        <pc:chgData name="Julie Tassé" userId="7684f170-0af5-4c00-9dff-f74ac4b6b9e1" providerId="ADAL" clId="{F1E01145-B5C9-4596-94DA-A23AE26FF75A}" dt="2021-02-17T21:31:03.996" v="3560" actId="20577"/>
        <pc:sldMkLst>
          <pc:docMk/>
          <pc:sldMk cId="516361667" sldId="260"/>
        </pc:sldMkLst>
        <pc:spChg chg="mod">
          <ac:chgData name="Julie Tassé" userId="7684f170-0af5-4c00-9dff-f74ac4b6b9e1" providerId="ADAL" clId="{F1E01145-B5C9-4596-94DA-A23AE26FF75A}" dt="2021-02-16T21:23:35.564" v="3078" actId="113"/>
          <ac:spMkLst>
            <pc:docMk/>
            <pc:sldMk cId="516361667" sldId="260"/>
            <ac:spMk id="2" creationId="{99BE3D27-3690-4FBF-A0B5-8BC09506DCAF}"/>
          </ac:spMkLst>
        </pc:spChg>
        <pc:spChg chg="mod">
          <ac:chgData name="Julie Tassé" userId="7684f170-0af5-4c00-9dff-f74ac4b6b9e1" providerId="ADAL" clId="{F1E01145-B5C9-4596-94DA-A23AE26FF75A}" dt="2021-02-17T21:31:03.996" v="3560" actId="20577"/>
          <ac:spMkLst>
            <pc:docMk/>
            <pc:sldMk cId="516361667" sldId="260"/>
            <ac:spMk id="3" creationId="{4DF6C091-AAD5-4248-8338-70DC28BCE26C}"/>
          </ac:spMkLst>
        </pc:spChg>
        <pc:picChg chg="add mod">
          <ac:chgData name="Julie Tassé" userId="7684f170-0af5-4c00-9dff-f74ac4b6b9e1" providerId="ADAL" clId="{F1E01145-B5C9-4596-94DA-A23AE26FF75A}" dt="2021-02-03T15:37:50.219" v="693" actId="1076"/>
          <ac:picMkLst>
            <pc:docMk/>
            <pc:sldMk cId="516361667" sldId="260"/>
            <ac:picMk id="4" creationId="{BB9E3BD9-74E1-493A-8AE9-4C1F3C19C6D1}"/>
          </ac:picMkLst>
        </pc:picChg>
      </pc:sldChg>
      <pc:sldChg chg="addSp modSp add">
        <pc:chgData name="Julie Tassé" userId="7684f170-0af5-4c00-9dff-f74ac4b6b9e1" providerId="ADAL" clId="{F1E01145-B5C9-4596-94DA-A23AE26FF75A}" dt="2021-02-17T21:33:46.132" v="3562" actId="20577"/>
        <pc:sldMkLst>
          <pc:docMk/>
          <pc:sldMk cId="3186594868" sldId="262"/>
        </pc:sldMkLst>
        <pc:spChg chg="mod">
          <ac:chgData name="Julie Tassé" userId="7684f170-0af5-4c00-9dff-f74ac4b6b9e1" providerId="ADAL" clId="{F1E01145-B5C9-4596-94DA-A23AE26FF75A}" dt="2021-02-16T21:23:39.994" v="3079" actId="113"/>
          <ac:spMkLst>
            <pc:docMk/>
            <pc:sldMk cId="3186594868" sldId="262"/>
            <ac:spMk id="2" creationId="{FF98DAC1-0516-459A-BCB3-A4CE92262F1A}"/>
          </ac:spMkLst>
        </pc:spChg>
        <pc:spChg chg="mod">
          <ac:chgData name="Julie Tassé" userId="7684f170-0af5-4c00-9dff-f74ac4b6b9e1" providerId="ADAL" clId="{F1E01145-B5C9-4596-94DA-A23AE26FF75A}" dt="2021-02-17T21:33:46.132" v="3562" actId="20577"/>
          <ac:spMkLst>
            <pc:docMk/>
            <pc:sldMk cId="3186594868" sldId="262"/>
            <ac:spMk id="3" creationId="{37311B41-563A-498A-A9A9-DF28AE9BDB37}"/>
          </ac:spMkLst>
        </pc:spChg>
        <pc:picChg chg="add mod">
          <ac:chgData name="Julie Tassé" userId="7684f170-0af5-4c00-9dff-f74ac4b6b9e1" providerId="ADAL" clId="{F1E01145-B5C9-4596-94DA-A23AE26FF75A}" dt="2021-02-03T15:38:02.869" v="697" actId="1076"/>
          <ac:picMkLst>
            <pc:docMk/>
            <pc:sldMk cId="3186594868" sldId="262"/>
            <ac:picMk id="4" creationId="{5CFD2ABC-841D-46CF-9F48-AC37A5FD85D0}"/>
          </ac:picMkLst>
        </pc:picChg>
      </pc:sldChg>
      <pc:sldChg chg="modSp add del">
        <pc:chgData name="Julie Tassé" userId="7684f170-0af5-4c00-9dff-f74ac4b6b9e1" providerId="ADAL" clId="{F1E01145-B5C9-4596-94DA-A23AE26FF75A}" dt="2021-02-16T21:08:46.079" v="2673" actId="2696"/>
        <pc:sldMkLst>
          <pc:docMk/>
          <pc:sldMk cId="3169300115" sldId="263"/>
        </pc:sldMkLst>
        <pc:spChg chg="mod">
          <ac:chgData name="Julie Tassé" userId="7684f170-0af5-4c00-9dff-f74ac4b6b9e1" providerId="ADAL" clId="{F1E01145-B5C9-4596-94DA-A23AE26FF75A}" dt="2021-02-10T20:48:15.869" v="1965" actId="20577"/>
          <ac:spMkLst>
            <pc:docMk/>
            <pc:sldMk cId="3169300115" sldId="263"/>
            <ac:spMk id="2" creationId="{458E8D70-EAB3-4DB3-B30A-BC5149B22B14}"/>
          </ac:spMkLst>
        </pc:spChg>
        <pc:spChg chg="mod">
          <ac:chgData name="Julie Tassé" userId="7684f170-0af5-4c00-9dff-f74ac4b6b9e1" providerId="ADAL" clId="{F1E01145-B5C9-4596-94DA-A23AE26FF75A}" dt="2021-02-16T21:08:31.607" v="2669" actId="27636"/>
          <ac:spMkLst>
            <pc:docMk/>
            <pc:sldMk cId="3169300115" sldId="263"/>
            <ac:spMk id="3" creationId="{E8E2D994-D45A-43DD-B329-AE456BB1B205}"/>
          </ac:spMkLst>
        </pc:spChg>
      </pc:sldChg>
      <pc:sldChg chg="addSp delSp modSp add ord">
        <pc:chgData name="Julie Tassé" userId="7684f170-0af5-4c00-9dff-f74ac4b6b9e1" providerId="ADAL" clId="{F1E01145-B5C9-4596-94DA-A23AE26FF75A}" dt="2021-02-16T21:08:55.714" v="2674"/>
        <pc:sldMkLst>
          <pc:docMk/>
          <pc:sldMk cId="2286930254" sldId="264"/>
        </pc:sldMkLst>
        <pc:picChg chg="add mod modCrop">
          <ac:chgData name="Julie Tassé" userId="7684f170-0af5-4c00-9dff-f74ac4b6b9e1" providerId="ADAL" clId="{F1E01145-B5C9-4596-94DA-A23AE26FF75A}" dt="2021-02-10T20:53:54.330" v="2299" actId="14100"/>
          <ac:picMkLst>
            <pc:docMk/>
            <pc:sldMk cId="2286930254" sldId="264"/>
            <ac:picMk id="2" creationId="{5685D23D-0190-443F-A566-751429F62CE9}"/>
          </ac:picMkLst>
        </pc:picChg>
        <pc:picChg chg="add del mod">
          <ac:chgData name="Julie Tassé" userId="7684f170-0af5-4c00-9dff-f74ac4b6b9e1" providerId="ADAL" clId="{F1E01145-B5C9-4596-94DA-A23AE26FF75A}" dt="2021-02-10T20:53:13.671" v="2292" actId="478"/>
          <ac:picMkLst>
            <pc:docMk/>
            <pc:sldMk cId="2286930254" sldId="264"/>
            <ac:picMk id="1026" creationId="{E84B35F5-F321-4605-881D-DB68AF69CC15}"/>
          </ac:picMkLst>
        </pc:picChg>
      </pc:sldChg>
      <pc:sldChg chg="addSp modSp add">
        <pc:chgData name="Julie Tassé" userId="7684f170-0af5-4c00-9dff-f74ac4b6b9e1" providerId="ADAL" clId="{F1E01145-B5C9-4596-94DA-A23AE26FF75A}" dt="2021-02-10T20:55:59.578" v="2392" actId="1076"/>
        <pc:sldMkLst>
          <pc:docMk/>
          <pc:sldMk cId="2507150939" sldId="265"/>
        </pc:sldMkLst>
        <pc:picChg chg="add mod modCrop">
          <ac:chgData name="Julie Tassé" userId="7684f170-0af5-4c00-9dff-f74ac4b6b9e1" providerId="ADAL" clId="{F1E01145-B5C9-4596-94DA-A23AE26FF75A}" dt="2021-02-10T20:55:59.578" v="2392" actId="1076"/>
          <ac:picMkLst>
            <pc:docMk/>
            <pc:sldMk cId="2507150939" sldId="265"/>
            <ac:picMk id="2" creationId="{434DE2F8-067A-4529-8B18-6890E1AAB953}"/>
          </ac:picMkLst>
        </pc:picChg>
      </pc:sldChg>
      <pc:sldChg chg="addSp delSp modSp add ord">
        <pc:chgData name="Julie Tassé" userId="7684f170-0af5-4c00-9dff-f74ac4b6b9e1" providerId="ADAL" clId="{F1E01145-B5C9-4596-94DA-A23AE26FF75A}" dt="2021-02-16T21:11:39.498" v="2731"/>
        <pc:sldMkLst>
          <pc:docMk/>
          <pc:sldMk cId="2895668216" sldId="266"/>
        </pc:sldMkLst>
        <pc:spChg chg="del">
          <ac:chgData name="Julie Tassé" userId="7684f170-0af5-4c00-9dff-f74ac4b6b9e1" providerId="ADAL" clId="{F1E01145-B5C9-4596-94DA-A23AE26FF75A}" dt="2021-02-10T20:56:54.681" v="2394"/>
          <ac:spMkLst>
            <pc:docMk/>
            <pc:sldMk cId="2895668216" sldId="266"/>
            <ac:spMk id="2" creationId="{A0123280-4D38-4F30-8B10-C82A47EDE9D2}"/>
          </ac:spMkLst>
        </pc:spChg>
        <pc:spChg chg="del">
          <ac:chgData name="Julie Tassé" userId="7684f170-0af5-4c00-9dff-f74ac4b6b9e1" providerId="ADAL" clId="{F1E01145-B5C9-4596-94DA-A23AE26FF75A}" dt="2021-02-10T20:56:54.681" v="2394"/>
          <ac:spMkLst>
            <pc:docMk/>
            <pc:sldMk cId="2895668216" sldId="266"/>
            <ac:spMk id="3" creationId="{D9263338-3C5E-43C8-941E-0C942DC838B5}"/>
          </ac:spMkLst>
        </pc:spChg>
        <pc:picChg chg="add mod modCrop">
          <ac:chgData name="Julie Tassé" userId="7684f170-0af5-4c00-9dff-f74ac4b6b9e1" providerId="ADAL" clId="{F1E01145-B5C9-4596-94DA-A23AE26FF75A}" dt="2021-02-10T20:57:18.314" v="2404" actId="1076"/>
          <ac:picMkLst>
            <pc:docMk/>
            <pc:sldMk cId="2895668216" sldId="266"/>
            <ac:picMk id="4" creationId="{65A20DF1-45D2-441D-BB64-1C9476C34702}"/>
          </ac:picMkLst>
        </pc:picChg>
      </pc:sldChg>
      <pc:sldChg chg="addSp modSp add ord">
        <pc:chgData name="Julie Tassé" userId="7684f170-0af5-4c00-9dff-f74ac4b6b9e1" providerId="ADAL" clId="{F1E01145-B5C9-4596-94DA-A23AE26FF75A}" dt="2021-02-16T21:11:28.320" v="2730"/>
        <pc:sldMkLst>
          <pc:docMk/>
          <pc:sldMk cId="3034074858" sldId="267"/>
        </pc:sldMkLst>
        <pc:picChg chg="add mod modCrop">
          <ac:chgData name="Julie Tassé" userId="7684f170-0af5-4c00-9dff-f74ac4b6b9e1" providerId="ADAL" clId="{F1E01145-B5C9-4596-94DA-A23AE26FF75A}" dt="2021-02-10T20:57:58.183" v="2415" actId="1076"/>
          <ac:picMkLst>
            <pc:docMk/>
            <pc:sldMk cId="3034074858" sldId="267"/>
            <ac:picMk id="2" creationId="{20D4A138-FF56-4829-8AB0-C9430735831E}"/>
          </ac:picMkLst>
        </pc:picChg>
      </pc:sldChg>
      <pc:sldChg chg="addSp delSp modSp add ord">
        <pc:chgData name="Julie Tassé" userId="7684f170-0af5-4c00-9dff-f74ac4b6b9e1" providerId="ADAL" clId="{F1E01145-B5C9-4596-94DA-A23AE26FF75A}" dt="2021-02-16T21:23:20.819" v="3073" actId="14100"/>
        <pc:sldMkLst>
          <pc:docMk/>
          <pc:sldMk cId="2112469443" sldId="268"/>
        </pc:sldMkLst>
        <pc:spChg chg="add mod">
          <ac:chgData name="Julie Tassé" userId="7684f170-0af5-4c00-9dff-f74ac4b6b9e1" providerId="ADAL" clId="{F1E01145-B5C9-4596-94DA-A23AE26FF75A}" dt="2021-02-16T21:23:20.819" v="3073" actId="14100"/>
          <ac:spMkLst>
            <pc:docMk/>
            <pc:sldMk cId="2112469443" sldId="268"/>
            <ac:spMk id="2" creationId="{AA5E0361-895C-4CCD-B3B0-ED837F50FE25}"/>
          </ac:spMkLst>
        </pc:spChg>
        <pc:spChg chg="del">
          <ac:chgData name="Julie Tassé" userId="7684f170-0af5-4c00-9dff-f74ac4b6b9e1" providerId="ADAL" clId="{F1E01145-B5C9-4596-94DA-A23AE26FF75A}" dt="2021-02-10T21:04:17.281" v="2481"/>
          <ac:spMkLst>
            <pc:docMk/>
            <pc:sldMk cId="2112469443" sldId="268"/>
            <ac:spMk id="2" creationId="{FB9A40D3-9D48-4503-AF01-8EBEC63B2257}"/>
          </ac:spMkLst>
        </pc:spChg>
        <pc:spChg chg="add mod">
          <ac:chgData name="Julie Tassé" userId="7684f170-0af5-4c00-9dff-f74ac4b6b9e1" providerId="ADAL" clId="{F1E01145-B5C9-4596-94DA-A23AE26FF75A}" dt="2021-02-16T21:22:28.476" v="3065" actId="20577"/>
          <ac:spMkLst>
            <pc:docMk/>
            <pc:sldMk cId="2112469443" sldId="268"/>
            <ac:spMk id="3" creationId="{62F554E1-3611-4F91-B751-C7887290A1C6}"/>
          </ac:spMkLst>
        </pc:spChg>
        <pc:spChg chg="del">
          <ac:chgData name="Julie Tassé" userId="7684f170-0af5-4c00-9dff-f74ac4b6b9e1" providerId="ADAL" clId="{F1E01145-B5C9-4596-94DA-A23AE26FF75A}" dt="2021-02-10T21:04:17.281" v="2481"/>
          <ac:spMkLst>
            <pc:docMk/>
            <pc:sldMk cId="2112469443" sldId="268"/>
            <ac:spMk id="3" creationId="{CD4F04F3-A677-4670-9AC3-6E807ACD70CC}"/>
          </ac:spMkLst>
        </pc:spChg>
        <pc:spChg chg="add del mod">
          <ac:chgData name="Julie Tassé" userId="7684f170-0af5-4c00-9dff-f74ac4b6b9e1" providerId="ADAL" clId="{F1E01145-B5C9-4596-94DA-A23AE26FF75A}" dt="2021-02-16T21:12:42.114" v="2743" actId="478"/>
          <ac:spMkLst>
            <pc:docMk/>
            <pc:sldMk cId="2112469443" sldId="268"/>
            <ac:spMk id="4" creationId="{9656D470-DC64-4632-90A8-958779BE8813}"/>
          </ac:spMkLst>
        </pc:spChg>
      </pc:sldChg>
      <pc:sldChg chg="addSp delSp modSp add">
        <pc:chgData name="Julie Tassé" userId="7684f170-0af5-4c00-9dff-f74ac4b6b9e1" providerId="ADAL" clId="{F1E01145-B5C9-4596-94DA-A23AE26FF75A}" dt="2021-02-16T21:23:49.639" v="3081" actId="14100"/>
        <pc:sldMkLst>
          <pc:docMk/>
          <pc:sldMk cId="788051502" sldId="269"/>
        </pc:sldMkLst>
        <pc:spChg chg="mod">
          <ac:chgData name="Julie Tassé" userId="7684f170-0af5-4c00-9dff-f74ac4b6b9e1" providerId="ADAL" clId="{F1E01145-B5C9-4596-94DA-A23AE26FF75A}" dt="2021-02-16T21:23:49.639" v="3081" actId="14100"/>
          <ac:spMkLst>
            <pc:docMk/>
            <pc:sldMk cId="788051502" sldId="269"/>
            <ac:spMk id="2" creationId="{A4108802-ADFD-4515-80E3-AC0D18D0FC48}"/>
          </ac:spMkLst>
        </pc:spChg>
        <pc:spChg chg="del">
          <ac:chgData name="Julie Tassé" userId="7684f170-0af5-4c00-9dff-f74ac4b6b9e1" providerId="ADAL" clId="{F1E01145-B5C9-4596-94DA-A23AE26FF75A}" dt="2021-02-16T21:10:45.082" v="2676"/>
          <ac:spMkLst>
            <pc:docMk/>
            <pc:sldMk cId="788051502" sldId="269"/>
            <ac:spMk id="3" creationId="{7EE2B833-DB85-462D-97B8-077752393808}"/>
          </ac:spMkLst>
        </pc:spChg>
        <pc:picChg chg="add mod">
          <ac:chgData name="Julie Tassé" userId="7684f170-0af5-4c00-9dff-f74ac4b6b9e1" providerId="ADAL" clId="{F1E01145-B5C9-4596-94DA-A23AE26FF75A}" dt="2021-02-16T21:11:10.392" v="2728" actId="1076"/>
          <ac:picMkLst>
            <pc:docMk/>
            <pc:sldMk cId="788051502" sldId="269"/>
            <ac:picMk id="4" creationId="{F51E3F5D-0A35-43CC-9275-58DFDE01D062}"/>
          </ac:picMkLst>
        </pc:picChg>
      </pc:sldChg>
      <pc:sldChg chg="add del">
        <pc:chgData name="Julie Tassé" userId="7684f170-0af5-4c00-9dff-f74ac4b6b9e1" providerId="ADAL" clId="{F1E01145-B5C9-4596-94DA-A23AE26FF75A}" dt="2021-02-16T21:12:21.654" v="2735" actId="2696"/>
        <pc:sldMkLst>
          <pc:docMk/>
          <pc:sldMk cId="3409100146" sldId="27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DD7E5-C948-4CC6-9DD5-17E7AA13F948}" type="datetimeFigureOut">
              <a:rPr lang="fr-CA" smtClean="0"/>
              <a:t>2021-02-24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5E5FD-39B3-4F4D-ACC3-67ADAC0ECA4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27125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/>
              <a:t>Cette journée est prévue pour ça.  l’absence pour aller voir un médecin  ne coûte rien tant au travailleur qu’à l’employeur, cette journée </a:t>
            </a:r>
            <a:r>
              <a:rPr lang="fr-CA" b="1" dirty="0"/>
              <a:t>n’est pas </a:t>
            </a:r>
            <a:r>
              <a:rPr lang="fr-CA" dirty="0"/>
              <a:t>une force majeure. Cette journée doit être consacrée pour aller voir le médecin. Vous n’aurez aucune perte en prestation salariale ou en journée de maladie.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5E5FD-39B3-4F4D-ACC3-67ADAC0ECA4B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25092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2/24/2021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2/24/2021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2/24/2021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2/24/2021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2/24/2021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2/24/2021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2/24/2021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pplrn.org/sante-securite-au-travail/" TargetMode="External"/><Relationship Id="rId3" Type="http://schemas.openxmlformats.org/officeDocument/2006/relationships/tags" Target="../tags/tag25.xml"/><Relationship Id="rId7" Type="http://schemas.openxmlformats.org/officeDocument/2006/relationships/hyperlink" Target="https://sourceforge.net/projects/workrave/" TargetMode="Externa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hyperlink" Target="http://www.spplrn.org/wp-content/uploads/2020/04/20135_cohezio_teletravail_exercices_affiche_a2_v4_fr_1.pdf" TargetMode="External"/><Relationship Id="rId5" Type="http://schemas.openxmlformats.org/officeDocument/2006/relationships/hyperlink" Target="http://www.spplrn.org/wp-content/uploads/2020/04/20-04-02-Teletravail_comprendre_et_maximiser.pdf" TargetMode="Externa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5ZovJORJf-4&amp;t=79s" TargetMode="External"/><Relationship Id="rId3" Type="http://schemas.openxmlformats.org/officeDocument/2006/relationships/tags" Target="../tags/tag17.xml"/><Relationship Id="rId7" Type="http://schemas.openxmlformats.org/officeDocument/2006/relationships/hyperlink" Target="http://www.spplrn.org/wp-content/uploads/2020/09/Guide-Ergonomie-teletravail-temporaire-par-Entrac.pdf" TargetMode="Externa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hyperlink" Target="http://spplrn.org/images/CSST_conseils_ergo_travail_ordi.pdf" TargetMode="Externa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6.jpg"/><Relationship Id="rId4" Type="http://schemas.openxmlformats.org/officeDocument/2006/relationships/tags" Target="../tags/tag18.xml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Trucs et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astuces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pour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survivre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au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télétravail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Dîner</a:t>
            </a:r>
            <a:r>
              <a:rPr lang="en-US" dirty="0"/>
              <a:t> santé et </a:t>
            </a:r>
            <a:r>
              <a:rPr lang="en-US" dirty="0" err="1"/>
              <a:t>sécurité</a:t>
            </a:r>
            <a:r>
              <a:rPr lang="en-US" dirty="0"/>
              <a:t> au travail</a:t>
            </a:r>
          </a:p>
          <a:p>
            <a:r>
              <a:rPr lang="en-US" dirty="0" err="1"/>
              <a:t>Présenté</a:t>
            </a:r>
            <a:r>
              <a:rPr lang="en-US" dirty="0"/>
              <a:t> par le </a:t>
            </a:r>
            <a:r>
              <a:rPr lang="en-US" dirty="0" err="1"/>
              <a:t>comité</a:t>
            </a:r>
            <a:r>
              <a:rPr lang="en-US" dirty="0"/>
              <a:t> SST du SPPLRN</a:t>
            </a:r>
          </a:p>
          <a:p>
            <a:r>
              <a:rPr lang="en-US" dirty="0" err="1"/>
              <a:t>Février</a:t>
            </a:r>
            <a:r>
              <a:rPr lang="en-US" dirty="0"/>
              <a:t> 2021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C3D005B-7AEB-4C47-BCA6-85B8185EB89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21981" y="5993176"/>
            <a:ext cx="1714712" cy="62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440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BE3D27-3690-4FBF-A0B5-8BC09506DCA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31136" y="727307"/>
            <a:ext cx="7729728" cy="1188720"/>
          </a:xfrm>
        </p:spPr>
        <p:txBody>
          <a:bodyPr/>
          <a:lstStyle/>
          <a:p>
            <a:r>
              <a:rPr lang="fr-CA" b="1" dirty="0"/>
              <a:t>Accident de travail </a:t>
            </a:r>
            <a:br>
              <a:rPr lang="fr-CA" dirty="0"/>
            </a:b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F6C091-AAD5-4248-8338-70DC28BCE26C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374574" y="2153412"/>
            <a:ext cx="9112725" cy="39772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dirty="0"/>
              <a:t>Pour être reconnu comme un accident de travail, l’événement doit avoir lieu durant les heures de travail.</a:t>
            </a:r>
          </a:p>
          <a:p>
            <a:pPr marL="0" indent="0">
              <a:buNone/>
            </a:pPr>
            <a:r>
              <a:rPr lang="fr-CA" b="1" u="sng" dirty="0"/>
              <a:t>Le jour de l’accident de travail:</a:t>
            </a:r>
          </a:p>
          <a:p>
            <a:pPr marL="0" indent="0">
              <a:buNone/>
            </a:pPr>
            <a:r>
              <a:rPr lang="fr-CA" dirty="0"/>
              <a:t>Important de compléter le rapport d’accident qui inclus les informations suivantes:</a:t>
            </a:r>
          </a:p>
          <a:p>
            <a:pPr marL="342900" indent="-342900">
              <a:buFont typeface="+mj-lt"/>
              <a:buAutoNum type="arabicPeriod"/>
            </a:pPr>
            <a:r>
              <a:rPr lang="fr-CA" dirty="0"/>
              <a:t>Date et heure de l’accident</a:t>
            </a:r>
          </a:p>
          <a:p>
            <a:pPr marL="342900" indent="-342900">
              <a:buFont typeface="+mj-lt"/>
              <a:buAutoNum type="arabicPeriod"/>
            </a:pPr>
            <a:r>
              <a:rPr lang="fr-CA" dirty="0"/>
              <a:t>Lieu</a:t>
            </a:r>
          </a:p>
          <a:p>
            <a:pPr marL="342900" indent="-342900">
              <a:buFont typeface="+mj-lt"/>
              <a:buAutoNum type="arabicPeriod"/>
            </a:pPr>
            <a:r>
              <a:rPr lang="fr-CA" dirty="0"/>
              <a:t>Diagnostic (où on a mal)</a:t>
            </a:r>
          </a:p>
          <a:p>
            <a:pPr marL="0" indent="0">
              <a:buNone/>
            </a:pPr>
            <a:r>
              <a:rPr lang="fr-CA" dirty="0"/>
              <a:t>Les photos peuvent être déposées comme preuve. </a:t>
            </a:r>
          </a:p>
          <a:p>
            <a:pPr marL="0" indent="0">
              <a:buNone/>
            </a:pPr>
            <a:r>
              <a:rPr lang="fr-CA" dirty="0"/>
              <a:t>Le jour de l’accident de travail : Allez voir le médecin, vous n’aurez aucune perte salariale.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B9E3BD9-74E1-493A-8AE9-4C1F3C19C6D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18012" y="5993479"/>
            <a:ext cx="1713124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361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98DAC1-0516-459A-BCB3-A4CE92262F1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b="1" dirty="0"/>
              <a:t>Ressources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311B41-563A-498A-A9A9-DF28AE9BDB3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168924" y="2638044"/>
            <a:ext cx="8791940" cy="3101983"/>
          </a:xfrm>
        </p:spPr>
        <p:txBody>
          <a:bodyPr/>
          <a:lstStyle/>
          <a:p>
            <a:pPr marL="0" indent="0">
              <a:buNone/>
            </a:pPr>
            <a:r>
              <a:rPr lang="fr-CA" dirty="0">
                <a:hlinkClick r:id="rId5"/>
              </a:rPr>
              <a:t>Formation SCFP: le télétravail: le comprendre et le maximiser</a:t>
            </a:r>
            <a:endParaRPr lang="fr-CA" dirty="0"/>
          </a:p>
          <a:p>
            <a:pPr marL="0" indent="0">
              <a:buNone/>
            </a:pPr>
            <a:endParaRPr lang="fr-CA" dirty="0">
              <a:hlinkClick r:id="rId6"/>
            </a:endParaRPr>
          </a:p>
          <a:p>
            <a:pPr marL="0" indent="0">
              <a:buNone/>
            </a:pPr>
            <a:r>
              <a:rPr lang="fr-CA" dirty="0">
                <a:hlinkClick r:id="rId6"/>
              </a:rPr>
              <a:t>Pauses actives en mode télétravail</a:t>
            </a:r>
            <a:endParaRPr lang="fr-CA" dirty="0"/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r>
              <a:rPr lang="fr-CA" dirty="0" err="1">
                <a:hlinkClick r:id="rId7"/>
              </a:rPr>
              <a:t>Workrave</a:t>
            </a:r>
            <a:r>
              <a:rPr lang="fr-CA" dirty="0">
                <a:hlinkClick r:id="rId7"/>
              </a:rPr>
              <a:t>: application qui aide à la récupération et à la prévention des microtraumatismes répétés</a:t>
            </a:r>
            <a:endParaRPr lang="fr-CA" dirty="0"/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r>
              <a:rPr lang="fr-CA" dirty="0">
                <a:hlinkClick r:id="rId8"/>
              </a:rPr>
              <a:t>Site SPPRLN.org- santé et sécurité au travail</a:t>
            </a:r>
            <a:endParaRPr lang="fr-CA" dirty="0"/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CFD2ABC-841D-46CF-9F48-AC37A5FD85D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518012" y="6081614"/>
            <a:ext cx="1713124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594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108802-ADFD-4515-80E3-AC0D18D0FC4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31136" y="964692"/>
            <a:ext cx="8110068" cy="1188720"/>
          </a:xfrm>
        </p:spPr>
        <p:txBody>
          <a:bodyPr/>
          <a:lstStyle/>
          <a:p>
            <a:r>
              <a:rPr lang="fr-CA" b="1" dirty="0"/>
              <a:t>Merci pour votre participation </a:t>
            </a:r>
            <a:r>
              <a:rPr lang="fr-CA" b="1" dirty="0">
                <a:sym typeface="Wingdings" panose="05000000000000000000" pitchFamily="2" charset="2"/>
              </a:rPr>
              <a:t></a:t>
            </a:r>
            <a:endParaRPr lang="fr-CA" b="1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F51E3F5D-0A35-43CC-9275-58DFDE01D062}"/>
              </a:ext>
            </a:extLst>
          </p:cNvPr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23697" y="2750238"/>
            <a:ext cx="5164122" cy="321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051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F7359684-684A-4335-8480-39945A8D399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31136" y="964692"/>
            <a:ext cx="7729728" cy="1188720"/>
          </a:xfrm>
        </p:spPr>
        <p:txBody>
          <a:bodyPr/>
          <a:lstStyle/>
          <a:p>
            <a:r>
              <a:rPr lang="fr-CA" dirty="0">
                <a:latin typeface="Aharoni" panose="02010803020104030203" pitchFamily="2" charset="-79"/>
                <a:cs typeface="Aharoni" panose="02010803020104030203" pitchFamily="2" charset="-79"/>
              </a:rPr>
              <a:t>Thèmes abordés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E2B26C02-358A-470D-AA1A-2897FFD1F00A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fr-CA" dirty="0"/>
              <a:t>Organisation du travail</a:t>
            </a:r>
          </a:p>
          <a:p>
            <a:pPr marL="342900" indent="-342900">
              <a:buFont typeface="+mj-lt"/>
              <a:buAutoNum type="arabicPeriod"/>
            </a:pPr>
            <a:r>
              <a:rPr lang="fr-CA" dirty="0"/>
              <a:t>Équilibre psychologique</a:t>
            </a:r>
          </a:p>
          <a:p>
            <a:pPr marL="342900" indent="-342900">
              <a:buFont typeface="+mj-lt"/>
              <a:buAutoNum type="arabicPeriod"/>
            </a:pPr>
            <a:r>
              <a:rPr lang="fr-CA" dirty="0"/>
              <a:t>Ergonomie</a:t>
            </a:r>
          </a:p>
          <a:p>
            <a:pPr marL="342900" indent="-342900">
              <a:buFont typeface="+mj-lt"/>
              <a:buAutoNum type="arabicPeriod"/>
            </a:pPr>
            <a:r>
              <a:rPr lang="fr-CA" dirty="0"/>
              <a:t>Accident de travail </a:t>
            </a:r>
          </a:p>
          <a:p>
            <a:pPr marL="342900" indent="-342900">
              <a:buFont typeface="+mj-lt"/>
              <a:buAutoNum type="arabicPeriod"/>
            </a:pPr>
            <a:r>
              <a:rPr lang="fr-CA" dirty="0"/>
              <a:t>Ressources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E425E26-A78F-4644-8E01-B2BE0FA9AEF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92016" y="5894263"/>
            <a:ext cx="1713124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354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B19F2C-765D-4A62-B9C7-96FA8EA0FF1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>
                <a:latin typeface="Aharoni" panose="02010803020104030203" pitchFamily="2" charset="-79"/>
                <a:cs typeface="Aharoni" panose="02010803020104030203" pitchFamily="2" charset="-79"/>
              </a:rPr>
              <a:t>Organisation du travail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86A0A5E-7CB6-46EE-827D-EE9881AFF51F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31136" y="2671095"/>
            <a:ext cx="7729728" cy="3101983"/>
          </a:xfrm>
        </p:spPr>
        <p:txBody>
          <a:bodyPr>
            <a:normAutofit/>
          </a:bodyPr>
          <a:lstStyle/>
          <a:p>
            <a:r>
              <a:rPr lang="fr-CA" dirty="0"/>
              <a:t>Définir son horaire et un espace de travail: condition gagnante;</a:t>
            </a:r>
          </a:p>
          <a:p>
            <a:r>
              <a:rPr lang="fr-CA" dirty="0"/>
              <a:t>Quelle est la prestation de travail attendue de l’employeur en contexte de télétravail?</a:t>
            </a:r>
          </a:p>
          <a:p>
            <a:r>
              <a:rPr lang="fr-CA" dirty="0"/>
              <a:t>Votre domicile est considéré comme votre lieu de travail. L’application des lois en SST demeure la même que si vous étiez au bureau;</a:t>
            </a:r>
          </a:p>
          <a:p>
            <a:r>
              <a:rPr lang="fr-CA" dirty="0"/>
              <a:t>Éliminer les dangers tels que fermer les tiroirs, portes, déplacer les fils d’ordinateur, assurer une luminosité adéquate.</a:t>
            </a:r>
          </a:p>
          <a:p>
            <a:endParaRPr lang="fr-CA" dirty="0"/>
          </a:p>
          <a:p>
            <a:endParaRPr lang="fr-CA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0FF95B9-23C1-4357-9601-F4B843C4F89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8012" y="5979838"/>
            <a:ext cx="1713124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661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685D23D-0190-443F-A566-751429F62CE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/>
          <a:srcRect l="24022" t="17376" r="2718" b="8770"/>
          <a:stretch/>
        </p:blipFill>
        <p:spPr>
          <a:xfrm>
            <a:off x="1245703" y="229366"/>
            <a:ext cx="10111409" cy="635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930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5A20DF1-45D2-441D-BB64-1C9476C3470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/>
          <a:srcRect l="23369" t="20662" r="3045" b="8386"/>
          <a:stretch/>
        </p:blipFill>
        <p:spPr>
          <a:xfrm>
            <a:off x="861391" y="591332"/>
            <a:ext cx="10469217" cy="567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668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0D4A138-FF56-4829-8AB0-C9430735831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/>
          <a:srcRect l="28475" t="23288" r="2373" b="12401"/>
          <a:stretch/>
        </p:blipFill>
        <p:spPr>
          <a:xfrm>
            <a:off x="954156" y="887874"/>
            <a:ext cx="10283687" cy="537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074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5E0361-895C-4CCD-B3B0-ED837F50FE2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155721" y="551467"/>
            <a:ext cx="9213005" cy="1494149"/>
          </a:xfrm>
        </p:spPr>
        <p:txBody>
          <a:bodyPr>
            <a:normAutofit fontScale="90000"/>
          </a:bodyPr>
          <a:lstStyle/>
          <a:p>
            <a:br>
              <a:rPr lang="fr-CA" sz="3100" dirty="0">
                <a:solidFill>
                  <a:srgbClr val="000000"/>
                </a:solidFill>
              </a:rPr>
            </a:br>
            <a:r>
              <a:rPr lang="fr-CA" sz="3100" b="1" dirty="0">
                <a:solidFill>
                  <a:srgbClr val="000000"/>
                </a:solidFill>
              </a:rPr>
              <a:t>Solutions pour maintenir un équilibre psychologique au travail  </a:t>
            </a:r>
            <a:br>
              <a:rPr lang="fr-CA" b="1" dirty="0">
                <a:solidFill>
                  <a:srgbClr val="000000"/>
                </a:solidFill>
                <a:latin typeface="Tahoma" panose="020B0604030504040204" pitchFamily="34" charset="0"/>
              </a:rPr>
            </a:br>
            <a:endParaRPr lang="fr-CA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F554E1-3611-4F91-B751-C7887290A1C6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348033" y="2270397"/>
            <a:ext cx="10680568" cy="4403779"/>
          </a:xfrm>
        </p:spPr>
        <p:txBody>
          <a:bodyPr>
            <a:normAutofit fontScale="47500" lnSpcReduction="20000"/>
          </a:bodyPr>
          <a:lstStyle/>
          <a:p>
            <a:pPr fontAlgn="base">
              <a:buFont typeface="Wingdings" panose="05000000000000000000" pitchFamily="2" charset="2"/>
              <a:buChar char="Ø"/>
            </a:pPr>
            <a:r>
              <a:rPr lang="fr-CA" sz="3600" dirty="0">
                <a:solidFill>
                  <a:srgbClr val="000000"/>
                </a:solidFill>
                <a:latin typeface="Tahoma" panose="020B0604030504040204" pitchFamily="34" charset="0"/>
              </a:rPr>
              <a:t>Télétravail : peut être favorable si le milieu est bienveillant; 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fr-CA" sz="3600" dirty="0">
                <a:solidFill>
                  <a:srgbClr val="000000"/>
                </a:solidFill>
                <a:latin typeface="Tahoma" panose="020B0604030504040204" pitchFamily="34" charset="0"/>
              </a:rPr>
              <a:t>Activité physique en télétravail : réunion active; </a:t>
            </a:r>
            <a:endParaRPr lang="fr-CA" sz="3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buFont typeface="Wingdings" panose="05000000000000000000" pitchFamily="2" charset="2"/>
              <a:buChar char="Ø"/>
            </a:pPr>
            <a:r>
              <a:rPr lang="fr-CA" sz="3600" dirty="0">
                <a:solidFill>
                  <a:srgbClr val="000000"/>
                </a:solidFill>
                <a:latin typeface="Tahoma" panose="020B0604030504040204" pitchFamily="34" charset="0"/>
              </a:rPr>
              <a:t>Bien encadrer l’utilisation technologique, le droit au débranchement; </a:t>
            </a:r>
            <a:endParaRPr lang="fr-CA" sz="3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buFont typeface="Wingdings" panose="05000000000000000000" pitchFamily="2" charset="2"/>
              <a:buChar char="Ø"/>
            </a:pPr>
            <a:r>
              <a:rPr lang="fr-CA" sz="3600" dirty="0">
                <a:solidFill>
                  <a:srgbClr val="000000"/>
                </a:solidFill>
                <a:latin typeface="Tahoma" panose="020B0604030504040204" pitchFamily="34" charset="0"/>
              </a:rPr>
              <a:t>Miser sur l’autonomie et flexibilité; </a:t>
            </a:r>
            <a:endParaRPr lang="fr-CA" sz="3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buFont typeface="Wingdings" panose="05000000000000000000" pitchFamily="2" charset="2"/>
              <a:buChar char="Ø"/>
            </a:pPr>
            <a:r>
              <a:rPr lang="fr-CA" sz="3600" dirty="0">
                <a:solidFill>
                  <a:srgbClr val="000000"/>
                </a:solidFill>
                <a:latin typeface="Tahoma" panose="020B0604030504040204" pitchFamily="34" charset="0"/>
              </a:rPr>
              <a:t>Prévention des risques psychosociaux : une priorité même en télétravail. </a:t>
            </a:r>
            <a:endParaRPr lang="fr-CA" sz="3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/>
            <a:endParaRPr lang="fr-CA" sz="36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L="0" indent="0" algn="just" fontAlgn="base">
              <a:buNone/>
            </a:pPr>
            <a:r>
              <a:rPr lang="fr-CA" sz="3600" b="1" u="sng" dirty="0">
                <a:solidFill>
                  <a:srgbClr val="000000"/>
                </a:solidFill>
                <a:latin typeface="Arial" panose="020B0604020202020204" pitchFamily="34" charset="0"/>
              </a:rPr>
              <a:t>4 facteurs de protection*: </a:t>
            </a:r>
            <a:endParaRPr lang="fr-CA" sz="3600" b="1" u="sng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algn="just" fontAlgn="base">
              <a:buFont typeface="+mj-lt"/>
              <a:buAutoNum type="arabicPeriod"/>
            </a:pPr>
            <a:r>
              <a:rPr lang="fr-CA" sz="3600" dirty="0">
                <a:solidFill>
                  <a:srgbClr val="000000"/>
                </a:solidFill>
                <a:latin typeface="Arial" panose="020B0604020202020204" pitchFamily="34" charset="0"/>
              </a:rPr>
              <a:t>Reconnaissance </a:t>
            </a:r>
            <a:endParaRPr lang="fr-CA" sz="3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 fontAlgn="base">
              <a:buFont typeface="+mj-lt"/>
              <a:buAutoNum type="arabicPeriod" startAt="2"/>
            </a:pPr>
            <a:r>
              <a:rPr lang="fr-CA" sz="3600" dirty="0">
                <a:solidFill>
                  <a:srgbClr val="000000"/>
                </a:solidFill>
                <a:latin typeface="Arial" panose="020B0604020202020204" pitchFamily="34" charset="0"/>
              </a:rPr>
              <a:t>Autonomie </a:t>
            </a:r>
            <a:endParaRPr lang="fr-CA" sz="3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 fontAlgn="base">
              <a:buFont typeface="+mj-lt"/>
              <a:buAutoNum type="arabicPeriod" startAt="3"/>
            </a:pPr>
            <a:r>
              <a:rPr lang="fr-CA" sz="3600" dirty="0">
                <a:solidFill>
                  <a:srgbClr val="000000"/>
                </a:solidFill>
                <a:latin typeface="Arial" panose="020B0604020202020204" pitchFamily="34" charset="0"/>
              </a:rPr>
              <a:t>Soutien social </a:t>
            </a:r>
            <a:endParaRPr lang="fr-CA" sz="3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 fontAlgn="base">
              <a:buFont typeface="+mj-lt"/>
              <a:buAutoNum type="arabicPeriod" startAt="4"/>
            </a:pPr>
            <a:r>
              <a:rPr lang="fr-CA" sz="3600" dirty="0">
                <a:solidFill>
                  <a:srgbClr val="000000"/>
                </a:solidFill>
                <a:latin typeface="Arial" panose="020B0604020202020204" pitchFamily="34" charset="0"/>
              </a:rPr>
              <a:t>Relations sociales (civilités au travail) </a:t>
            </a:r>
          </a:p>
          <a:p>
            <a:pPr algn="just" fontAlgn="base">
              <a:buFont typeface="+mj-lt"/>
              <a:buAutoNum type="arabicPeriod" startAt="4"/>
            </a:pPr>
            <a:endParaRPr lang="fr-CA" sz="3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algn="just" fontAlgn="base">
              <a:buNone/>
            </a:pPr>
            <a:r>
              <a:rPr lang="fr-CA" sz="3100" i="1" dirty="0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r>
              <a:rPr lang="fr-CA" sz="3100" i="1" dirty="0">
                <a:solidFill>
                  <a:srgbClr val="000000"/>
                </a:solidFill>
                <a:latin typeface="Tahoma" panose="020B0604030504040204" pitchFamily="34" charset="0"/>
              </a:rPr>
              <a:t>L</a:t>
            </a:r>
            <a:r>
              <a:rPr lang="fr-CA" sz="3100" i="1" dirty="0">
                <a:solidFill>
                  <a:srgbClr val="000000"/>
                </a:solidFill>
                <a:latin typeface="Arial" panose="020B0604020202020204" pitchFamily="34" charset="0"/>
              </a:rPr>
              <a:t>es grandes rencontres CNESST: 5 novembre 2020 (Annie Drouin, santé psychologique au travail)</a:t>
            </a:r>
            <a:endParaRPr lang="fr-CA" sz="3100" i="1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algn="just" fontAlgn="base">
              <a:buFont typeface="+mj-lt"/>
              <a:buAutoNum type="arabicPeriod" startAt="4"/>
            </a:pPr>
            <a:endParaRPr lang="fr-CA" sz="3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12469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A7EE98-FF45-4C5F-AA81-FAE98DA0C49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099161" y="945185"/>
            <a:ext cx="7729728" cy="1188720"/>
          </a:xfrm>
        </p:spPr>
        <p:txBody>
          <a:bodyPr/>
          <a:lstStyle/>
          <a:p>
            <a:r>
              <a:rPr lang="fr-CA" b="1" dirty="0"/>
              <a:t>Ergonomie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106710-51BB-40F0-A9B4-BC68DD73BC2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3315" y="2216472"/>
            <a:ext cx="9357549" cy="3101983"/>
          </a:xfrm>
        </p:spPr>
        <p:txBody>
          <a:bodyPr/>
          <a:lstStyle/>
          <a:p>
            <a:pPr marL="0" indent="0">
              <a:buNone/>
            </a:pPr>
            <a:r>
              <a:rPr lang="fr-CA" dirty="0">
                <a:hlinkClick r:id="rId6"/>
              </a:rPr>
              <a:t>Ajustement du poste de travail</a:t>
            </a:r>
            <a:endParaRPr lang="fr-CA" dirty="0"/>
          </a:p>
          <a:p>
            <a:pPr marL="0" indent="0">
              <a:buNone/>
            </a:pPr>
            <a:r>
              <a:rPr lang="fr-CA" dirty="0">
                <a:hlinkClick r:id="rId7"/>
              </a:rPr>
              <a:t>Ajustement du poste de travail pour télétravail temporaire</a:t>
            </a:r>
            <a:endParaRPr lang="fr-CA" dirty="0"/>
          </a:p>
          <a:p>
            <a:pPr marL="0" indent="0">
              <a:buNone/>
            </a:pPr>
            <a:r>
              <a:rPr lang="fr-CA" dirty="0"/>
              <a:t>Il vous manque du matériel ?</a:t>
            </a:r>
          </a:p>
          <a:p>
            <a:pPr marL="0" indent="0">
              <a:buNone/>
            </a:pPr>
            <a:r>
              <a:rPr lang="fr-CA" dirty="0"/>
              <a:t>C’est la responsabilité de l’employeur de vous fournir le matériel nécessaire pour assurer un lieu de travail sain et sécuritaire.</a:t>
            </a:r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r>
              <a:rPr lang="fr-CA" dirty="0">
                <a:hlinkClick r:id="rId8"/>
              </a:rPr>
              <a:t>Capsule vidéo: comment ajuster son poste </a:t>
            </a:r>
          </a:p>
          <a:p>
            <a:pPr marL="0" indent="0">
              <a:buNone/>
            </a:pPr>
            <a:r>
              <a:rPr lang="fr-CA" dirty="0">
                <a:hlinkClick r:id="rId8"/>
              </a:rPr>
              <a:t>De travail</a:t>
            </a:r>
            <a:endParaRPr lang="fr-CA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92DEB32-1FDD-4CDD-BB6E-06B6C13B2F8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518012" y="6015513"/>
            <a:ext cx="1713124" cy="62184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48FE59D-D95C-4626-A47A-C08E234DC8A7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083720" y="3883507"/>
            <a:ext cx="2152421" cy="286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882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34DE2F8-067A-4529-8B18-6890E1AAB95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/>
          <a:srcRect l="22826" t="18535" r="5108" b="7032"/>
          <a:stretch/>
        </p:blipFill>
        <p:spPr>
          <a:xfrm>
            <a:off x="1123814" y="652669"/>
            <a:ext cx="9944372" cy="577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1509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TF00001246</Template>
  <TotalTime>5747</TotalTime>
  <Words>429</Words>
  <Application>Microsoft Office PowerPoint</Application>
  <PresentationFormat>Grand écran</PresentationFormat>
  <Paragraphs>57</Paragraphs>
  <Slides>12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0" baseType="lpstr">
      <vt:lpstr>Aharoni</vt:lpstr>
      <vt:lpstr>Arial</vt:lpstr>
      <vt:lpstr>Calibri</vt:lpstr>
      <vt:lpstr>Gill Sans MT</vt:lpstr>
      <vt:lpstr>Segoe UI</vt:lpstr>
      <vt:lpstr>Tahoma</vt:lpstr>
      <vt:lpstr>Wingdings</vt:lpstr>
      <vt:lpstr>Parcel</vt:lpstr>
      <vt:lpstr>Trucs et astuces pour survivre au télétravail</vt:lpstr>
      <vt:lpstr>Thèmes abordés</vt:lpstr>
      <vt:lpstr>Organisation du travail</vt:lpstr>
      <vt:lpstr>Présentation PowerPoint</vt:lpstr>
      <vt:lpstr>Présentation PowerPoint</vt:lpstr>
      <vt:lpstr>Présentation PowerPoint</vt:lpstr>
      <vt:lpstr> Solutions pour maintenir un équilibre psychologique au travail   </vt:lpstr>
      <vt:lpstr>Ergonomie</vt:lpstr>
      <vt:lpstr>Présentation PowerPoint</vt:lpstr>
      <vt:lpstr>Accident de travail  </vt:lpstr>
      <vt:lpstr>Ressources</vt:lpstr>
      <vt:lpstr>Merci pour votre participation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/>
  <cp:lastModifiedBy>SPPLRN SPPLRN</cp:lastModifiedBy>
  <cp:revision>11</cp:revision>
  <dcterms:created xsi:type="dcterms:W3CDTF">2021-02-03T15:27:32Z</dcterms:created>
  <dcterms:modified xsi:type="dcterms:W3CDTF">2021-02-24T15:28:56Z</dcterms:modified>
</cp:coreProperties>
</file>